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62" r:id="rId3"/>
    <p:sldId id="268" r:id="rId4"/>
    <p:sldId id="267" r:id="rId5"/>
    <p:sldId id="257" r:id="rId6"/>
    <p:sldId id="265" r:id="rId7"/>
    <p:sldId id="272" r:id="rId8"/>
    <p:sldId id="259" r:id="rId9"/>
    <p:sldId id="273" r:id="rId10"/>
    <p:sldId id="274" r:id="rId11"/>
    <p:sldId id="287" r:id="rId12"/>
    <p:sldId id="288" r:id="rId13"/>
    <p:sldId id="275" r:id="rId14"/>
    <p:sldId id="260" r:id="rId15"/>
    <p:sldId id="276" r:id="rId16"/>
    <p:sldId id="278" r:id="rId17"/>
    <p:sldId id="258" r:id="rId18"/>
    <p:sldId id="270" r:id="rId19"/>
    <p:sldId id="279" r:id="rId20"/>
    <p:sldId id="280" r:id="rId21"/>
    <p:sldId id="264" r:id="rId22"/>
    <p:sldId id="281" r:id="rId23"/>
    <p:sldId id="269" r:id="rId24"/>
    <p:sldId id="282" r:id="rId25"/>
    <p:sldId id="283" r:id="rId26"/>
    <p:sldId id="284" r:id="rId27"/>
    <p:sldId id="263" r:id="rId28"/>
    <p:sldId id="285" r:id="rId29"/>
    <p:sldId id="286" r:id="rId3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91" autoAdjust="0"/>
    <p:restoredTop sz="94660"/>
  </p:normalViewPr>
  <p:slideViewPr>
    <p:cSldViewPr snapToGrid="0">
      <p:cViewPr varScale="1">
        <p:scale>
          <a:sx n="68" d="100"/>
          <a:sy n="68" d="100"/>
        </p:scale>
        <p:origin x="8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23980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940631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6740878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463503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2331827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28300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856941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77489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97528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95939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7634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988383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58882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42460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38089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0157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D371E4-0CFF-4188-8CFA-5EBB6E6DC511}" type="datetimeFigureOut">
              <a:rPr lang="pt-BR" smtClean="0"/>
              <a:t>11/11/2022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E8F79A5C-1D7D-47AB-96C9-94ED20BCB50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734704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1.globo.com/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rrari.com/en-EN/auto/f8-spider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errari.com/en-EN/auto/f8-spider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www.chiaraluzzana.com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hiaraluzzana.com/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chiaraluzzana.com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www.chiaraluzzana.com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pt.akinator.com/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pt.akinator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pt.akinator.com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lculadoraonline.com.br/basica" TargetMode="Externa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lculadoraonline.com.br/basica" TargetMode="Externa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lculadoraonline.com.br/basica" TargetMode="Externa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alculadoraonline.com.br/basica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://altinho.pe.gov.br/v1/" TargetMode="Externa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hyperlink" Target="http://altinho.pe.gov.br/v1/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://altinho.pe.gov.br/v1/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ibge.gov.br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ge.gov.br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1.globo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g1.globo.com/" TargetMode="Externa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29CE5C-3299-4687-8B3A-9A3EB9FB128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 dirty="0"/>
              <a:t>COMPARANDO WEBSITES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68FA2B3-522C-4CAD-8288-8DD5645532F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7115535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BB9F7A2-6A79-4AB1-9B1C-0413690882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1631" y="1877664"/>
            <a:ext cx="10128738" cy="481152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E17AF7C2-282D-4D85-BC23-B848A0BCA6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BOAS INTERFACES – EX.2</a:t>
            </a:r>
            <a:br>
              <a:rPr lang="pt-BR" dirty="0"/>
            </a:br>
            <a:r>
              <a:rPr lang="pt-BR" dirty="0">
                <a:hlinkClick r:id="rId3"/>
              </a:rPr>
              <a:t>G1 - O portal de notícias da Globo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334896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706F845-8194-4554-B8D7-AB21183DA45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493" b="6039"/>
          <a:stretch/>
        </p:blipFill>
        <p:spPr>
          <a:xfrm>
            <a:off x="1575581" y="1930400"/>
            <a:ext cx="9274002" cy="445633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86A7FA0-335C-41E1-8B56-E1C87A5A4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BOAS INTERFACES – EX.3</a:t>
            </a:r>
            <a:br>
              <a:rPr lang="pt-BR" dirty="0"/>
            </a:br>
            <a:r>
              <a:rPr lang="en-US" dirty="0">
                <a:hlinkClick r:id="rId3"/>
              </a:rPr>
              <a:t>Ferrari F8 Spider, the evolution of the species - Ferrari.com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45403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89449E4F-156C-4F18-B6B1-2BCDF6389A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3324" y="2197279"/>
            <a:ext cx="9181514" cy="446057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86A7FA0-335C-41E1-8B56-E1C87A5A41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BOAS INTERFACES – EX.3</a:t>
            </a:r>
            <a:br>
              <a:rPr lang="pt-BR" dirty="0"/>
            </a:br>
            <a:r>
              <a:rPr lang="en-US" dirty="0">
                <a:hlinkClick r:id="rId3"/>
              </a:rPr>
              <a:t>Ferrari F8 Spider, the evolution of the species - Ferrari.com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587832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0F91D-B60F-4338-856B-5EC57BA4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BOAS INTERFACES – EX.4 </a:t>
            </a:r>
            <a:r>
              <a:rPr lang="pt-BR" dirty="0">
                <a:hlinkClick r:id="rId2"/>
              </a:rPr>
              <a:t>https://www.chiaraluzzana.com/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ADA02E5F-23DA-4048-A1B3-6780745956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0837" y="1930400"/>
            <a:ext cx="9650437" cy="46512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16517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9BB9D66A-822C-42FD-993F-3797C4F358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6970" y="1852027"/>
            <a:ext cx="9637018" cy="489351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BC0F91D-B60F-4338-856B-5EC57BA4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BOAS INTERFACES – EX.4 </a:t>
            </a:r>
            <a:r>
              <a:rPr lang="pt-BR" dirty="0">
                <a:hlinkClick r:id="rId3"/>
              </a:rPr>
              <a:t>https://www.chiaraluzzana.com/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956253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0F91D-B60F-4338-856B-5EC57BA4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BOAS INTERFACES – EX.4 </a:t>
            </a:r>
            <a:r>
              <a:rPr lang="pt-BR" dirty="0">
                <a:hlinkClick r:id="rId2"/>
              </a:rPr>
              <a:t>https://www.chiaraluzzana.com/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DD00978-3C73-4CD8-B933-7CE9595654C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22474" y="2182318"/>
            <a:ext cx="8947052" cy="4221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48007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0F91D-B60F-4338-856B-5EC57BA4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BOAS INTERFACES – EX.4 </a:t>
            </a:r>
            <a:r>
              <a:rPr lang="pt-BR" dirty="0">
                <a:hlinkClick r:id="rId2"/>
              </a:rPr>
              <a:t>https://www.chiaraluzzana.com/</a:t>
            </a:r>
            <a:br>
              <a:rPr lang="pt-BR" dirty="0"/>
            </a:b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CDB57FD3-3BEF-4545-AD17-9925DAF076E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533" b="5649"/>
          <a:stretch/>
        </p:blipFill>
        <p:spPr>
          <a:xfrm>
            <a:off x="1355188" y="1930400"/>
            <a:ext cx="9054904" cy="431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50041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EE4937-C99E-4261-A430-1E028B6BF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INTERFACES QUE PODEM MELHORAR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8FF4826-2575-4644-9893-5603C35917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128386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D6A4B98-F3EB-4D1C-94FD-70BFC13783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9500" y="1909387"/>
            <a:ext cx="9425354" cy="4705633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6D2142A-0EAE-441D-B72F-67B8090DB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Interfaces que podem melhorar – EX. 1 </a:t>
            </a:r>
            <a:r>
              <a:rPr lang="pt-BR" dirty="0" err="1">
                <a:hlinkClick r:id="rId3"/>
              </a:rPr>
              <a:t>Akinator</a:t>
            </a:r>
            <a:br>
              <a:rPr lang="pt-BR" dirty="0"/>
            </a:br>
            <a:r>
              <a:rPr lang="pt-BR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050999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D2142A-0EAE-441D-B72F-67B8090DB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Interfaces que podem melhorar – EX. 1 </a:t>
            </a:r>
            <a:r>
              <a:rPr lang="pt-BR" dirty="0" err="1">
                <a:hlinkClick r:id="rId2"/>
              </a:rPr>
              <a:t>Akinator</a:t>
            </a:r>
            <a:br>
              <a:rPr lang="pt-BR" dirty="0"/>
            </a:br>
            <a:r>
              <a:rPr lang="pt-BR" dirty="0"/>
              <a:t> 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3678E4B-25E7-4E89-A49A-473C414A1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3889" y="1825990"/>
            <a:ext cx="10002129" cy="4789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98494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638632F-9374-49FC-8E00-F411126D5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CRITÉRIOS DE USABILIDADE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CD8057E-65C1-44D5-8A4A-2D45A6000B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b="1" dirty="0"/>
              <a:t>Fácil de aprender</a:t>
            </a:r>
            <a:r>
              <a:rPr lang="pt-BR" dirty="0"/>
              <a:t> (requer pouco ou nenhum treinamento); [UI]</a:t>
            </a:r>
          </a:p>
          <a:p>
            <a:r>
              <a:rPr lang="pt-BR" b="1" dirty="0"/>
              <a:t>Fácil de lembrar</a:t>
            </a:r>
            <a:r>
              <a:rPr lang="pt-BR" dirty="0"/>
              <a:t> (mais fácil de usar na segunda vez ou após um tempo prolongado sem uso); [UI]</a:t>
            </a:r>
          </a:p>
          <a:p>
            <a:r>
              <a:rPr lang="pt-BR" b="1" dirty="0"/>
              <a:t>Maximizar produtividade </a:t>
            </a:r>
            <a:r>
              <a:rPr lang="pt-BR" dirty="0"/>
              <a:t>(</a:t>
            </a:r>
            <a:r>
              <a:rPr lang="pt-BR" b="1" dirty="0"/>
              <a:t>rápido de usar</a:t>
            </a:r>
            <a:r>
              <a:rPr lang="pt-BR" dirty="0"/>
              <a:t>, </a:t>
            </a:r>
            <a:r>
              <a:rPr lang="pt-BR" b="1" dirty="0"/>
              <a:t>eficaz</a:t>
            </a:r>
            <a:r>
              <a:rPr lang="pt-BR" dirty="0"/>
              <a:t>, </a:t>
            </a:r>
            <a:r>
              <a:rPr lang="pt-BR" b="1" dirty="0"/>
              <a:t>eficiente</a:t>
            </a:r>
            <a:r>
              <a:rPr lang="pt-BR" dirty="0"/>
              <a:t>); [UI]</a:t>
            </a:r>
          </a:p>
          <a:p>
            <a:r>
              <a:rPr lang="pt-BR" b="1" dirty="0"/>
              <a:t>Minimizar erros e ser tolerante a eles </a:t>
            </a:r>
            <a:r>
              <a:rPr lang="pt-BR" dirty="0"/>
              <a:t>caso aconteçam (se acontecerem erros, informar adequadamente ao usuário); [UX]</a:t>
            </a:r>
          </a:p>
          <a:p>
            <a:r>
              <a:rPr lang="pt-BR" b="1" dirty="0"/>
              <a:t>Maximizar a satisfação</a:t>
            </a:r>
            <a:r>
              <a:rPr lang="pt-BR" dirty="0"/>
              <a:t> (dar confiança, segurança ao usuário); [UX]</a:t>
            </a:r>
          </a:p>
          <a:p>
            <a:r>
              <a:rPr lang="pt-BR" dirty="0"/>
              <a:t>Eficaz: fazer as coisas certas (macro). Eficiente: fazer certo as coisas (micro).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651513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D2142A-0EAE-441D-B72F-67B8090DB1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Interfaces que podem melhorar – EX. 1 </a:t>
            </a:r>
            <a:r>
              <a:rPr lang="pt-BR" dirty="0" err="1">
                <a:hlinkClick r:id="rId2"/>
              </a:rPr>
              <a:t>Akinator</a:t>
            </a:r>
            <a:br>
              <a:rPr lang="pt-BR" dirty="0"/>
            </a:br>
            <a:r>
              <a:rPr lang="pt-BR" dirty="0"/>
              <a:t> 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0B91566-1BFF-498A-A491-5E53E56E11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52025" y="1784080"/>
            <a:ext cx="9482477" cy="4462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39101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m 7">
            <a:extLst>
              <a:ext uri="{FF2B5EF4-FFF2-40B4-BE49-F238E27FC236}">
                <a16:creationId xmlns:a16="http://schemas.microsoft.com/office/drawing/2014/main" id="{8435EEBF-26EB-407C-9316-B7231B1C07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2701" y="1674055"/>
            <a:ext cx="10286598" cy="498127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48CEBC81-90D9-40AC-B488-CBD65E3D3D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INTERFACES QUE PODEM MELHORAR – EX.2 </a:t>
            </a:r>
            <a:r>
              <a:rPr lang="pt-BR" dirty="0" err="1"/>
              <a:t>twitch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593066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7F5C7D98-16B6-41A9-82D1-9DB6F6D42D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2984" y="2096434"/>
            <a:ext cx="9566031" cy="460430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B59F4E25-3E9B-4E91-893E-2CDCD9A12E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INTERFACES QUE PODEM MELHORAR – EX.2 </a:t>
            </a:r>
            <a:r>
              <a:rPr lang="pt-BR" dirty="0" err="1"/>
              <a:t>twitch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98570800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F2C2BCCD-8F36-44FE-83AF-1EED6FB55EB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1883" y="1930400"/>
            <a:ext cx="10051398" cy="478602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7570F335-94F6-4C5F-8148-4C5377A0AA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3200" dirty="0"/>
              <a:t>INTERFACES QUE PODEM MELHORAR </a:t>
            </a:r>
            <a:r>
              <a:rPr lang="pt-BR" dirty="0"/>
              <a:t>– EX.3 </a:t>
            </a:r>
            <a:r>
              <a:rPr lang="pt-BR" dirty="0">
                <a:hlinkClick r:id="rId3"/>
              </a:rPr>
              <a:t>Calculadora Completa e Grátis - Calculadora Online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7175102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B5D632B5-393D-4657-986C-384AB5C9CCD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844" b="6259"/>
          <a:stretch/>
        </p:blipFill>
        <p:spPr>
          <a:xfrm>
            <a:off x="1458999" y="2215744"/>
            <a:ext cx="9274002" cy="4426552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20B835B-9747-42DD-A9D3-BBDDF916B9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3200" dirty="0"/>
              <a:t>INTERFACES QUE PODEM MELHORAR </a:t>
            </a:r>
            <a:r>
              <a:rPr lang="pt-BR" dirty="0"/>
              <a:t>– EX.3 </a:t>
            </a:r>
            <a:r>
              <a:rPr lang="pt-BR" dirty="0">
                <a:hlinkClick r:id="rId3"/>
              </a:rPr>
              <a:t>Calculadora Completa e Grátis - Calculadora Online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74231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1E5277E-6A5F-46C8-B255-7B383E10E4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747" y="1930400"/>
            <a:ext cx="9664505" cy="4682581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1BAF202-F95D-4E28-8A2D-D53E75010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3200" dirty="0"/>
              <a:t>INTERFACES QUE PODEM MELHORAR </a:t>
            </a:r>
            <a:r>
              <a:rPr lang="pt-BR" dirty="0"/>
              <a:t>– EX.3 </a:t>
            </a:r>
            <a:r>
              <a:rPr lang="pt-BR" dirty="0">
                <a:hlinkClick r:id="rId3"/>
              </a:rPr>
              <a:t>Calculadora Completa e Grátis - Calculadora Online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614673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97C17F8D-7B03-47CE-8B76-065577F82D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9547" y="1930400"/>
            <a:ext cx="8612905" cy="4564966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C1BAF202-F95D-4E28-8A2D-D53E750105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sz="3200" dirty="0"/>
              <a:t>INTERFACES QUE PODEM MELHORAR </a:t>
            </a:r>
            <a:r>
              <a:rPr lang="pt-BR" dirty="0"/>
              <a:t>– EX.3 </a:t>
            </a:r>
            <a:r>
              <a:rPr lang="pt-BR" dirty="0">
                <a:hlinkClick r:id="rId3"/>
              </a:rPr>
              <a:t>Calculadora Completa e Grátis - Calculadora Online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27572589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B2F00C-5FF9-47F8-8CAD-6F5D16E76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INTERFACES QUE PODEM MELHORAR – EX.4 </a:t>
            </a:r>
            <a:r>
              <a:rPr lang="pt-BR" dirty="0">
                <a:hlinkClick r:id="rId2"/>
              </a:rPr>
              <a:t>Prefeitura do Altinho</a:t>
            </a:r>
            <a:br>
              <a:rPr lang="pt-BR" dirty="0"/>
            </a:br>
            <a:endParaRPr lang="pt-BR" dirty="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0E723D3F-D075-4095-B5BB-583BEDCE86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3237" y="1875839"/>
            <a:ext cx="9045526" cy="437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0979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5B2F00C-5FF9-47F8-8CAD-6F5D16E767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INTERFACES QUE PODEM MELHORAR – EX.4 </a:t>
            </a:r>
            <a:r>
              <a:rPr lang="pt-BR" dirty="0">
                <a:hlinkClick r:id="rId2"/>
              </a:rPr>
              <a:t>Prefeitura do Altinho</a:t>
            </a:r>
            <a:br>
              <a:rPr lang="pt-BR" dirty="0"/>
            </a:b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23675C57-5740-461F-9EB5-3E997F4EEA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9145" y="1705190"/>
            <a:ext cx="9931790" cy="49085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47157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4CB454-C505-44F7-B157-2E15D42375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INTERFACES QUE PODEM MELHORAR – EX.4 </a:t>
            </a:r>
            <a:r>
              <a:rPr lang="pt-BR" dirty="0">
                <a:hlinkClick r:id="rId2"/>
              </a:rPr>
              <a:t>Prefeitura do Altinho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6B3D3EEE-E830-4563-BE49-B548611773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7951" y="2202543"/>
            <a:ext cx="8596668" cy="4167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3484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98298C-D70C-4532-AA10-E3352D30F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OUTROS CRITÉRIOS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6C759F-B06E-4A7B-99D4-3B0FB19C7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t-BR" dirty="0"/>
              <a:t>Está </a:t>
            </a:r>
            <a:r>
              <a:rPr lang="pt-BR" b="1" dirty="0"/>
              <a:t>claro e óbvio</a:t>
            </a:r>
            <a:r>
              <a:rPr lang="pt-BR" dirty="0"/>
              <a:t> o suficiente?</a:t>
            </a:r>
          </a:p>
          <a:p>
            <a:r>
              <a:rPr lang="pt-BR" dirty="0"/>
              <a:t>A interface é </a:t>
            </a:r>
            <a:r>
              <a:rPr lang="pt-BR" b="1" dirty="0"/>
              <a:t>autoexplicativa</a:t>
            </a:r>
            <a:r>
              <a:rPr lang="pt-BR" dirty="0"/>
              <a:t>?</a:t>
            </a:r>
          </a:p>
          <a:p>
            <a:r>
              <a:rPr lang="pt-BR" b="1" dirty="0"/>
              <a:t>Qual o problema/tarefa</a:t>
            </a:r>
            <a:r>
              <a:rPr lang="pt-BR" dirty="0"/>
              <a:t> é resolvida nesta página/tela? (</a:t>
            </a:r>
            <a:r>
              <a:rPr lang="pt-BR" b="1" dirty="0"/>
              <a:t>objetivo</a:t>
            </a:r>
            <a:r>
              <a:rPr lang="pt-BR" dirty="0"/>
              <a:t>)</a:t>
            </a:r>
          </a:p>
          <a:p>
            <a:r>
              <a:rPr lang="pt-BR" b="1" dirty="0"/>
              <a:t>Para quem</a:t>
            </a:r>
            <a:r>
              <a:rPr lang="pt-BR" dirty="0"/>
              <a:t> você está criando essa interface?</a:t>
            </a:r>
          </a:p>
          <a:p>
            <a:r>
              <a:rPr lang="pt-BR" dirty="0"/>
              <a:t>A interface e seus elementos são </a:t>
            </a:r>
            <a:r>
              <a:rPr lang="pt-BR" b="1" dirty="0"/>
              <a:t>consistentes </a:t>
            </a:r>
            <a:r>
              <a:rPr lang="pt-BR" dirty="0"/>
              <a:t>entre si e com o mundo externo?</a:t>
            </a:r>
          </a:p>
          <a:p>
            <a:r>
              <a:rPr lang="pt-BR" dirty="0"/>
              <a:t>Ao entrar em sua tela/site, o usuário precisa conseguir responder rapidamente e facilmente:</a:t>
            </a:r>
          </a:p>
          <a:p>
            <a:r>
              <a:rPr lang="pt-BR" b="1" dirty="0"/>
              <a:t>O que é</a:t>
            </a:r>
            <a:r>
              <a:rPr lang="pt-BR" dirty="0"/>
              <a:t> isto?</a:t>
            </a:r>
          </a:p>
          <a:p>
            <a:r>
              <a:rPr lang="pt-BR" b="1" dirty="0"/>
              <a:t>O que tem</a:t>
            </a:r>
            <a:r>
              <a:rPr lang="pt-BR" dirty="0"/>
              <a:t> por aqui?</a:t>
            </a:r>
          </a:p>
          <a:p>
            <a:r>
              <a:rPr lang="pt-BR" b="1" dirty="0"/>
              <a:t>O que posso fazer</a:t>
            </a:r>
            <a:r>
              <a:rPr lang="pt-BR" dirty="0"/>
              <a:t> aqui?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8352849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98298C-D70C-4532-AA10-E3352D30FF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OUTROS CRITÉRIOS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26C759F-B06E-4A7B-99D4-3B0FB19C71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t-BR" dirty="0"/>
              <a:t>Como </a:t>
            </a:r>
            <a:r>
              <a:rPr lang="pt-BR" b="1" dirty="0"/>
              <a:t>reduzir</a:t>
            </a:r>
            <a:r>
              <a:rPr lang="pt-BR" dirty="0"/>
              <a:t>?</a:t>
            </a:r>
          </a:p>
          <a:p>
            <a:r>
              <a:rPr lang="pt-BR" dirty="0"/>
              <a:t>Como </a:t>
            </a:r>
            <a:r>
              <a:rPr lang="pt-BR" b="1" dirty="0"/>
              <a:t>organizar</a:t>
            </a:r>
            <a:r>
              <a:rPr lang="pt-BR" dirty="0"/>
              <a:t>?</a:t>
            </a:r>
          </a:p>
          <a:p>
            <a:r>
              <a:rPr lang="pt-BR" dirty="0"/>
              <a:t>Como </a:t>
            </a:r>
            <a:r>
              <a:rPr lang="pt-BR" b="1" dirty="0"/>
              <a:t>simplificar</a:t>
            </a:r>
            <a:r>
              <a:rPr lang="pt-BR" dirty="0"/>
              <a:t>?</a:t>
            </a:r>
          </a:p>
          <a:p>
            <a:r>
              <a:rPr lang="pt-BR" dirty="0"/>
              <a:t>Como </a:t>
            </a:r>
            <a:r>
              <a:rPr lang="pt-BR" b="1" dirty="0"/>
              <a:t>reduzir o</a:t>
            </a:r>
            <a:r>
              <a:rPr lang="pt-BR" dirty="0"/>
              <a:t> </a:t>
            </a:r>
            <a:r>
              <a:rPr lang="pt-BR" b="1" dirty="0"/>
              <a:t>tempo </a:t>
            </a:r>
            <a:r>
              <a:rPr lang="pt-BR" dirty="0"/>
              <a:t>que o usuário gasta para completar sua tarefa?</a:t>
            </a:r>
          </a:p>
          <a:p>
            <a:r>
              <a:rPr lang="pt-BR" dirty="0"/>
              <a:t>Como ela pode ser</a:t>
            </a:r>
            <a:r>
              <a:rPr lang="pt-BR" b="1" dirty="0"/>
              <a:t> mais fácil de usar</a:t>
            </a:r>
            <a:r>
              <a:rPr lang="pt-BR" dirty="0"/>
              <a:t>?</a:t>
            </a:r>
          </a:p>
          <a:p>
            <a:r>
              <a:rPr lang="pt-BR" dirty="0"/>
              <a:t>Como tornar </a:t>
            </a:r>
            <a:r>
              <a:rPr lang="pt-BR" b="1" dirty="0"/>
              <a:t>mais objetivo</a:t>
            </a:r>
            <a:r>
              <a:rPr lang="pt-BR" dirty="0"/>
              <a:t>?</a:t>
            </a:r>
          </a:p>
          <a:p>
            <a:r>
              <a:rPr lang="pt-BR" dirty="0"/>
              <a:t>Quais </a:t>
            </a:r>
            <a:r>
              <a:rPr lang="pt-BR" b="1" dirty="0"/>
              <a:t>distrações </a:t>
            </a:r>
            <a:r>
              <a:rPr lang="pt-BR" dirty="0"/>
              <a:t>o usuário tem nesta interação? Como podemos removê-las?</a:t>
            </a:r>
          </a:p>
          <a:p>
            <a:r>
              <a:rPr lang="pt-BR" dirty="0"/>
              <a:t>Está </a:t>
            </a:r>
            <a:r>
              <a:rPr lang="pt-BR" b="1" dirty="0"/>
              <a:t>claro e óbvio</a:t>
            </a:r>
            <a:r>
              <a:rPr lang="pt-BR" dirty="0"/>
              <a:t> o suficiente?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6321097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EE4937-C99E-4261-A430-1E028B6BF9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BOAS INTERFACES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8FF4826-2575-4644-9893-5603C359177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65933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0F91D-B60F-4338-856B-5EC57BA4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BOAS INTERFACES – EX.1</a:t>
            </a:r>
            <a:br>
              <a:rPr lang="pt-BR" dirty="0"/>
            </a:br>
            <a:r>
              <a:rPr lang="pt-BR" dirty="0">
                <a:hlinkClick r:id="rId2"/>
              </a:rPr>
              <a:t>IBGE | Portal do IBGE | IBGE</a:t>
            </a:r>
            <a:br>
              <a:rPr lang="pt-BR" dirty="0"/>
            </a:br>
            <a:endParaRPr lang="pt-BR" dirty="0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70690A19-8575-4E0B-93E4-63015A6FCB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6078" y="1747520"/>
            <a:ext cx="9979843" cy="47906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06929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FB86E39-301E-429B-A3C7-8D01F000B9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443" y="1930400"/>
            <a:ext cx="9791114" cy="4765394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BC0F91D-B60F-4338-856B-5EC57BA4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pt-BR" dirty="0"/>
              <a:t>BOAS INTERFACES – EX.1</a:t>
            </a:r>
            <a:br>
              <a:rPr lang="pt-BR" dirty="0"/>
            </a:br>
            <a:r>
              <a:rPr lang="pt-BR" dirty="0">
                <a:hlinkClick r:id="rId3"/>
              </a:rPr>
              <a:t>IBGE | Portal do IBGE | IBGE</a:t>
            </a:r>
            <a:br>
              <a:rPr lang="pt-BR" dirty="0"/>
            </a:b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24409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0F91D-B60F-4338-856B-5EC57BA4D2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BOAS INTERFACES – EX.2</a:t>
            </a:r>
            <a:br>
              <a:rPr lang="pt-BR" dirty="0"/>
            </a:br>
            <a:r>
              <a:rPr lang="pt-BR" dirty="0">
                <a:hlinkClick r:id="rId2"/>
              </a:rPr>
              <a:t>G1 - O portal de notícias da Globo</a:t>
            </a:r>
            <a:endParaRPr lang="pt-BR"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F62496A-8327-473E-96B4-EF1B06E356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8808" y="1930400"/>
            <a:ext cx="9894384" cy="4771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6153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E0F10D8-086A-4BF6-891E-0DD20C858F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BOAS INTERFACES – EX.2</a:t>
            </a:r>
            <a:br>
              <a:rPr lang="pt-BR" dirty="0"/>
            </a:br>
            <a:r>
              <a:rPr lang="pt-BR" dirty="0">
                <a:hlinkClick r:id="rId2"/>
              </a:rPr>
              <a:t>G1 - O portal de notícias da Globo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CDC63D5C-73E8-4062-AE2D-422252032A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6988" y="1930400"/>
            <a:ext cx="9476347" cy="4601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67219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894</TotalTime>
  <Words>256</Words>
  <Application>Microsoft Office PowerPoint</Application>
  <PresentationFormat>Widescreen</PresentationFormat>
  <Paragraphs>52</Paragraphs>
  <Slides>29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29</vt:i4>
      </vt:variant>
    </vt:vector>
  </HeadingPairs>
  <TitlesOfParts>
    <vt:vector size="33" baseType="lpstr">
      <vt:lpstr>Arial</vt:lpstr>
      <vt:lpstr>Trebuchet MS</vt:lpstr>
      <vt:lpstr>Wingdings 3</vt:lpstr>
      <vt:lpstr>Facetado</vt:lpstr>
      <vt:lpstr>COMPARANDO WEBSITES</vt:lpstr>
      <vt:lpstr>CRITÉRIOS DE USABILIDADE</vt:lpstr>
      <vt:lpstr>OUTROS CRITÉRIOS</vt:lpstr>
      <vt:lpstr>OUTROS CRITÉRIOS</vt:lpstr>
      <vt:lpstr>BOAS INTERFACES</vt:lpstr>
      <vt:lpstr>BOAS INTERFACES – EX.1 IBGE | Portal do IBGE | IBGE </vt:lpstr>
      <vt:lpstr>BOAS INTERFACES – EX.1 IBGE | Portal do IBGE | IBGE </vt:lpstr>
      <vt:lpstr>BOAS INTERFACES – EX.2 G1 - O portal de notícias da Globo</vt:lpstr>
      <vt:lpstr>BOAS INTERFACES – EX.2 G1 - O portal de notícias da Globo</vt:lpstr>
      <vt:lpstr>BOAS INTERFACES – EX.2 G1 - O portal de notícias da Globo</vt:lpstr>
      <vt:lpstr>BOAS INTERFACES – EX.3 Ferrari F8 Spider, the evolution of the species - Ferrari.com</vt:lpstr>
      <vt:lpstr>BOAS INTERFACES – EX.3 Ferrari F8 Spider, the evolution of the species - Ferrari.com</vt:lpstr>
      <vt:lpstr>BOAS INTERFACES – EX.4 https://www.chiaraluzzana.com/ </vt:lpstr>
      <vt:lpstr>BOAS INTERFACES – EX.4 https://www.chiaraluzzana.com/ </vt:lpstr>
      <vt:lpstr>BOAS INTERFACES – EX.4 https://www.chiaraluzzana.com/ </vt:lpstr>
      <vt:lpstr>BOAS INTERFACES – EX.4 https://www.chiaraluzzana.com/ </vt:lpstr>
      <vt:lpstr>INTERFACES QUE PODEM MELHORAR</vt:lpstr>
      <vt:lpstr>Interfaces que podem melhorar – EX. 1 Akinator  </vt:lpstr>
      <vt:lpstr>Interfaces que podem melhorar – EX. 1 Akinator  </vt:lpstr>
      <vt:lpstr>Interfaces que podem melhorar – EX. 1 Akinator  </vt:lpstr>
      <vt:lpstr>INTERFACES QUE PODEM MELHORAR – EX.2 twitch </vt:lpstr>
      <vt:lpstr>INTERFACES QUE PODEM MELHORAR – EX.2 twitch</vt:lpstr>
      <vt:lpstr>INTERFACES QUE PODEM MELHORAR – EX.3 Calculadora Completa e Grátis - Calculadora Online </vt:lpstr>
      <vt:lpstr>INTERFACES QUE PODEM MELHORAR – EX.3 Calculadora Completa e Grátis - Calculadora Online</vt:lpstr>
      <vt:lpstr>INTERFACES QUE PODEM MELHORAR – EX.3 Calculadora Completa e Grátis - Calculadora Online</vt:lpstr>
      <vt:lpstr>INTERFACES QUE PODEM MELHORAR – EX.3 Calculadora Completa e Grátis - Calculadora Online</vt:lpstr>
      <vt:lpstr>INTERFACES QUE PODEM MELHORAR – EX.4 Prefeitura do Altinho </vt:lpstr>
      <vt:lpstr>INTERFACES QUE PODEM MELHORAR – EX.4 Prefeitura do Altinho </vt:lpstr>
      <vt:lpstr>INTERFACES QUE PODEM MELHORAR – EX.4 Prefeitura do Altinho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Tendências - 2022</dc:title>
  <dc:creator>Letonio Jose</dc:creator>
  <cp:lastModifiedBy>Letonio Jose</cp:lastModifiedBy>
  <cp:revision>66</cp:revision>
  <dcterms:created xsi:type="dcterms:W3CDTF">2022-11-08T18:22:38Z</dcterms:created>
  <dcterms:modified xsi:type="dcterms:W3CDTF">2022-11-11T15:12:19Z</dcterms:modified>
</cp:coreProperties>
</file>

<file path=docProps/thumbnail.jpeg>
</file>